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MOV" ContentType="video/unknown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102" y="-9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1FA25DA-B140-4D3E-A3B5-030F68A48F1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2C4D976-5ECF-46C2-AAFD-5F0A74584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16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A98AA55-BC16-4C3D-87C2-BC85CD8FBB3F}" type="datetimeFigureOut">
              <a:rPr lang="en-US" smtClean="0"/>
              <a:t>12/6/2013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7E158E2-AD69-47CB-B2F1-4A1C3620DB5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over/>
  </p:transition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E</a:t>
            </a:r>
            <a:r>
              <a:rPr lang="en-US" baseline="30000" dirty="0" smtClean="0"/>
              <a:t>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r"/>
            <a:r>
              <a:rPr lang="en-US" dirty="0" smtClean="0"/>
              <a:t>Members:</a:t>
            </a:r>
          </a:p>
          <a:p>
            <a:pPr algn="r"/>
            <a:r>
              <a:rPr lang="en-US" dirty="0" smtClean="0"/>
              <a:t>Caleb Olson</a:t>
            </a:r>
          </a:p>
          <a:p>
            <a:pPr algn="r"/>
            <a:r>
              <a:rPr lang="en-US" dirty="0" smtClean="0"/>
              <a:t>Sean Basler</a:t>
            </a:r>
          </a:p>
          <a:p>
            <a:pPr algn="r"/>
            <a:r>
              <a:rPr lang="en-US" dirty="0" smtClean="0"/>
              <a:t>Montana </a:t>
            </a:r>
            <a:r>
              <a:rPr lang="en-US" dirty="0" err="1" smtClean="0"/>
              <a:t>Kempfer</a:t>
            </a:r>
            <a:r>
              <a:rPr lang="en-US" dirty="0" smtClean="0"/>
              <a:t> </a:t>
            </a:r>
          </a:p>
          <a:p>
            <a:pPr algn="r"/>
            <a:r>
              <a:rPr lang="en-US" dirty="0" smtClean="0"/>
              <a:t>Andrew </a:t>
            </a:r>
            <a:r>
              <a:rPr lang="en-US" dirty="0" err="1" smtClean="0"/>
              <a:t>Kueny</a:t>
            </a:r>
            <a:endParaRPr lang="en-US" dirty="0"/>
          </a:p>
        </p:txBody>
      </p:sp>
      <p:pic>
        <p:nvPicPr>
          <p:cNvPr id="4098" name="Picture 2" descr="C:\Users\Sean\AppData\Local\Microsoft\Windows\Temporary Internet Files\Content.IE5\611T4FCR\dglxasset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1828572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68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 Project Functionality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4038600" cy="26924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Winch</a:t>
            </a:r>
            <a:endParaRPr lang="en-US" dirty="0" smtClean="0"/>
          </a:p>
          <a:p>
            <a:r>
              <a:rPr lang="en-US" dirty="0" smtClean="0"/>
              <a:t>The Conveyor Belt</a:t>
            </a:r>
          </a:p>
          <a:p>
            <a:r>
              <a:rPr lang="en-US" dirty="0" smtClean="0"/>
              <a:t>The Hopper</a:t>
            </a:r>
          </a:p>
          <a:p>
            <a:r>
              <a:rPr lang="en-US" dirty="0" smtClean="0"/>
              <a:t>The Funnel</a:t>
            </a:r>
            <a:endParaRPr lang="en-US" dirty="0"/>
          </a:p>
        </p:txBody>
      </p:sp>
      <p:pic>
        <p:nvPicPr>
          <p:cNvPr id="1026" name="Picture 2" descr="C:\Users\Sean\Desktop\Pictures\0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38599"/>
            <a:ext cx="40386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67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765350"/>
              </p:ext>
            </p:extLst>
          </p:nvPr>
        </p:nvGraphicFramePr>
        <p:xfrm>
          <a:off x="457200" y="1600200"/>
          <a:ext cx="82296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Reach the third</a:t>
                      </a:r>
                      <a:r>
                        <a:rPr lang="en-US" baseline="0" dirty="0" smtClean="0"/>
                        <a:t> target,</a:t>
                      </a:r>
                    </a:p>
                    <a:p>
                      <a:r>
                        <a:rPr lang="en-US" baseline="0" dirty="0" smtClean="0"/>
                        <a:t>Conveyor belt maneuverability, </a:t>
                      </a:r>
                    </a:p>
                    <a:p>
                      <a:r>
                        <a:rPr lang="en-US" baseline="0" dirty="0" smtClean="0"/>
                        <a:t>Operational motor,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Working hopper.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design met most expectations, however the </a:t>
                      </a:r>
                      <a:r>
                        <a:rPr lang="en-US" baseline="0" smtClean="0"/>
                        <a:t>hopper fell off and </a:t>
                      </a:r>
                      <a:r>
                        <a:rPr lang="en-US" baseline="0" dirty="0" smtClean="0"/>
                        <a:t>it failed to get any points.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Functional</a:t>
                      </a:r>
                      <a:r>
                        <a:rPr lang="en-US" baseline="0" dirty="0" smtClean="0"/>
                        <a:t> winch,</a:t>
                      </a:r>
                    </a:p>
                    <a:p>
                      <a:r>
                        <a:rPr lang="en-US" baseline="0" dirty="0" smtClean="0"/>
                        <a:t>Hoped to score all 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winch worked,</a:t>
                      </a:r>
                    </a:p>
                    <a:p>
                      <a:r>
                        <a:rPr lang="en-US" baseline="0" dirty="0" smtClean="0"/>
                        <a:t>We failed to score any points due to overextended barrier and friction.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</a:t>
                      </a:r>
                      <a:r>
                        <a:rPr lang="en-US" baseline="0" dirty="0" smtClean="0"/>
                        <a:t> grip to turn the conveyor belt,</a:t>
                      </a:r>
                    </a:p>
                    <a:p>
                      <a:r>
                        <a:rPr lang="en-US" baseline="0" dirty="0" smtClean="0"/>
                        <a:t>Functional switch system,</a:t>
                      </a:r>
                    </a:p>
                    <a:p>
                      <a:r>
                        <a:rPr lang="en-US" baseline="0" dirty="0" smtClean="0"/>
                        <a:t>Controlled hopper distribution,</a:t>
                      </a:r>
                    </a:p>
                    <a:p>
                      <a:r>
                        <a:rPr lang="en-US" baseline="0" dirty="0" smtClean="0"/>
                        <a:t>Hoped to score all 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Grip worked fine,</a:t>
                      </a:r>
                    </a:p>
                    <a:p>
                      <a:r>
                        <a:rPr lang="en-US" dirty="0" smtClean="0"/>
                        <a:t>Switch</a:t>
                      </a:r>
                      <a:r>
                        <a:rPr lang="en-US" baseline="0" dirty="0" smtClean="0"/>
                        <a:t> System were functional,</a:t>
                      </a:r>
                    </a:p>
                    <a:p>
                      <a:r>
                        <a:rPr lang="en-US" baseline="0" dirty="0" smtClean="0"/>
                        <a:t>Hopper Distribution failed initially through testing,</a:t>
                      </a:r>
                    </a:p>
                    <a:p>
                      <a:r>
                        <a:rPr lang="en-US" baseline="0" dirty="0" smtClean="0"/>
                        <a:t>Scored half of our possible points.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673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 – we needed dividers for the conveyor belt to keep the </a:t>
            </a:r>
            <a:r>
              <a:rPr lang="en-US" dirty="0"/>
              <a:t>marbles moving forward </a:t>
            </a:r>
            <a:r>
              <a:rPr lang="en-US" dirty="0" smtClean="0"/>
              <a:t>and we </a:t>
            </a:r>
            <a:r>
              <a:rPr lang="en-US" dirty="0"/>
              <a:t>needed to keep the hopper from falling off 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Beta </a:t>
            </a:r>
            <a:r>
              <a:rPr lang="en-US" dirty="0" smtClean="0"/>
              <a:t>–the </a:t>
            </a:r>
            <a:r>
              <a:rPr lang="en-US" dirty="0" smtClean="0"/>
              <a:t>barriers needed to be closer </a:t>
            </a:r>
            <a:r>
              <a:rPr lang="en-US" dirty="0" smtClean="0"/>
              <a:t>together and make the plastic dividers smaller.</a:t>
            </a:r>
            <a:endParaRPr lang="en-US" dirty="0" smtClean="0"/>
          </a:p>
          <a:p>
            <a:r>
              <a:rPr lang="en-US" dirty="0" smtClean="0"/>
              <a:t>Outside Testing – We needed better grip on conveyor belt, hole on the hopper needed to be smaller, coordinated the switches. </a:t>
            </a:r>
            <a:endParaRPr lang="en-US" dirty="0"/>
          </a:p>
        </p:txBody>
      </p:sp>
      <p:pic>
        <p:nvPicPr>
          <p:cNvPr id="3074" name="Picture 2" descr="C:\Users\Sean\AppData\Local\Microsoft\Windows\Temporary Internet Files\Content.IE5\4SRRKR4U\MC90044630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1571231" cy="157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672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could start over…</a:t>
            </a:r>
            <a:endParaRPr lang="en-US" dirty="0"/>
          </a:p>
        </p:txBody>
      </p:sp>
      <p:pic>
        <p:nvPicPr>
          <p:cNvPr id="2050" name="Picture 2" descr="C:\Users\Sean\AppData\Local\Microsoft\Windows\Temporary Internet Files\Content.IE5\CV189SS3\MC90019938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84" y="1905000"/>
            <a:ext cx="2248277" cy="136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ean\AppData\Local\Microsoft\Windows\Temporary Internet Files\Content.IE5\CV189SS3\MC90029099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88435"/>
            <a:ext cx="2109457" cy="182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ean\AppData\Local\Microsoft\Windows\Temporary Internet Files\Content.IE5\5KPNQO31\MC910216406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82282"/>
            <a:ext cx="3489960" cy="304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2133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glxasset[1]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7165" y="5212582"/>
            <a:ext cx="487363" cy="487363"/>
          </a:xfrm>
          <a:prstGeom prst="rect">
            <a:avLst/>
          </a:prstGeom>
        </p:spPr>
      </p:pic>
      <p:pic>
        <p:nvPicPr>
          <p:cNvPr id="4" name="024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1392.8464" end="29172.060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800" y="718026"/>
            <a:ext cx="7543146" cy="49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67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71</TotalTime>
  <Words>209</Words>
  <Application>Microsoft Office PowerPoint</Application>
  <PresentationFormat>On-screen Show (4:3)</PresentationFormat>
  <Paragraphs>40</Paragraphs>
  <Slides>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Apex</vt:lpstr>
      <vt:lpstr>Team E4</vt:lpstr>
      <vt:lpstr>Final Project Functionality</vt:lpstr>
      <vt:lpstr>Project Summary</vt:lpstr>
      <vt:lpstr>Lessons Learned</vt:lpstr>
      <vt:lpstr>If we could start over…</vt:lpstr>
      <vt:lpstr>PowerPoint Presentation</vt:lpstr>
    </vt:vector>
  </TitlesOfParts>
  <Company>Missouri University of Science and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E4</dc:title>
  <dc:creator>Basler, Sean A. (S&amp;T-Student)</dc:creator>
  <cp:lastModifiedBy>Basler, Sean A. (S&amp;T-Student)</cp:lastModifiedBy>
  <cp:revision>14</cp:revision>
  <cp:lastPrinted>2013-12-06T22:06:50Z</cp:lastPrinted>
  <dcterms:created xsi:type="dcterms:W3CDTF">2013-12-04T21:04:28Z</dcterms:created>
  <dcterms:modified xsi:type="dcterms:W3CDTF">2013-12-06T22:13:07Z</dcterms:modified>
</cp:coreProperties>
</file>